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068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917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060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89648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0900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56755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51414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6194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33464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3832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774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7338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3359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2004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644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0537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3329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5558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0615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2807036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La maîtresse écrit une phrase au tableau.</a:t>
            </a:r>
          </a:p>
        </p:txBody>
      </p:sp>
    </p:spTree>
    <p:extLst>
      <p:ext uri="{BB962C8B-B14F-4D97-AF65-F5344CB8AC3E}">
        <p14:creationId xmlns:p14="http://schemas.microsoft.com/office/powerpoint/2010/main" val="2410303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1772816"/>
            <a:ext cx="8352928" cy="2620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4400" dirty="0"/>
              <a:t>Le petit chien blanc et noir court dans le jardin.</a:t>
            </a:r>
          </a:p>
        </p:txBody>
      </p:sp>
    </p:spTree>
    <p:extLst>
      <p:ext uri="{BB962C8B-B14F-4D97-AF65-F5344CB8AC3E}">
        <p14:creationId xmlns:p14="http://schemas.microsoft.com/office/powerpoint/2010/main" val="2509345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1772816"/>
            <a:ext cx="8352928" cy="2620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4400" dirty="0"/>
              <a:t>Le petit chien blanc et noir </a:t>
            </a:r>
            <a:r>
              <a:rPr lang="fr-FR" sz="4400" dirty="0">
                <a:solidFill>
                  <a:srgbClr val="FF0000"/>
                </a:solidFill>
              </a:rPr>
              <a:t>court</a:t>
            </a:r>
            <a:r>
              <a:rPr lang="fr-FR" sz="4400" dirty="0"/>
              <a:t> dans le jardin.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61004E3-6ACF-41F8-BA41-0B1073B96E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2996952"/>
            <a:ext cx="863167" cy="122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47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1772816"/>
            <a:ext cx="8352928" cy="2620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4400" dirty="0"/>
              <a:t>Le petit chien blanc et noir </a:t>
            </a:r>
            <a:r>
              <a:rPr lang="fr-FR" sz="4400" dirty="0">
                <a:solidFill>
                  <a:srgbClr val="FF0000"/>
                </a:solidFill>
              </a:rPr>
              <a:t>court</a:t>
            </a:r>
            <a:r>
              <a:rPr lang="fr-FR" sz="4400" dirty="0"/>
              <a:t> dans le jardin.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3D920B-B5EC-4759-9513-B8ACD158CB23}"/>
              </a:ext>
            </a:extLst>
          </p:cNvPr>
          <p:cNvSpPr/>
          <p:nvPr/>
        </p:nvSpPr>
        <p:spPr>
          <a:xfrm>
            <a:off x="395536" y="2361857"/>
            <a:ext cx="5976664" cy="66198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E06EC85-19B6-4BF8-A2DE-8F1A22AEE183}"/>
              </a:ext>
            </a:extLst>
          </p:cNvPr>
          <p:cNvSpPr txBox="1"/>
          <p:nvPr/>
        </p:nvSpPr>
        <p:spPr>
          <a:xfrm>
            <a:off x="2627785" y="3103329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70C0"/>
                </a:solidFill>
              </a:rPr>
              <a:t>SUJET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8017F93-8A99-4F1E-B07C-9B4CD109BA0F}"/>
              </a:ext>
            </a:extLst>
          </p:cNvPr>
          <p:cNvSpPr txBox="1"/>
          <p:nvPr/>
        </p:nvSpPr>
        <p:spPr>
          <a:xfrm>
            <a:off x="6516216" y="310332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</a:rPr>
              <a:t>VERBE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733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2807036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La maîtresse </a:t>
            </a:r>
            <a:r>
              <a:rPr lang="fr-FR" sz="4000" dirty="0">
                <a:solidFill>
                  <a:srgbClr val="FF0000"/>
                </a:solidFill>
              </a:rPr>
              <a:t>écrit</a:t>
            </a:r>
            <a:r>
              <a:rPr lang="fr-FR" sz="4000" dirty="0"/>
              <a:t> une phrase au tableau.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9B7C004-BB66-4AB4-90A5-92F1D05689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514922"/>
            <a:ext cx="984563" cy="139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443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2807036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La maîtresse </a:t>
            </a:r>
            <a:r>
              <a:rPr lang="fr-FR" sz="4000" dirty="0">
                <a:solidFill>
                  <a:srgbClr val="FF0000"/>
                </a:solidFill>
              </a:rPr>
              <a:t>écrit</a:t>
            </a:r>
            <a:r>
              <a:rPr lang="fr-FR" sz="4000" dirty="0"/>
              <a:t> une phrase au tableau.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6D2FBB2-86EF-4ACC-A8D3-EBCD0A389E64}"/>
              </a:ext>
            </a:extLst>
          </p:cNvPr>
          <p:cNvSpPr/>
          <p:nvPr/>
        </p:nvSpPr>
        <p:spPr>
          <a:xfrm>
            <a:off x="395536" y="2852936"/>
            <a:ext cx="2592288" cy="66198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FCB0CC6-8972-4EB4-A913-7157803C4113}"/>
              </a:ext>
            </a:extLst>
          </p:cNvPr>
          <p:cNvSpPr txBox="1"/>
          <p:nvPr/>
        </p:nvSpPr>
        <p:spPr>
          <a:xfrm>
            <a:off x="1197260" y="3624004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70C0"/>
                </a:solidFill>
              </a:rPr>
              <a:t>SUJET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2BE8BC8-B7BF-4C5C-8C96-77275BD2A80C}"/>
              </a:ext>
            </a:extLst>
          </p:cNvPr>
          <p:cNvSpPr txBox="1"/>
          <p:nvPr/>
        </p:nvSpPr>
        <p:spPr>
          <a:xfrm>
            <a:off x="2987824" y="3624004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</a:rPr>
              <a:t>VERBE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521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2807036"/>
            <a:ext cx="8352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Hugo joue avec son ballon de foot.</a:t>
            </a:r>
          </a:p>
        </p:txBody>
      </p:sp>
    </p:spTree>
    <p:extLst>
      <p:ext uri="{BB962C8B-B14F-4D97-AF65-F5344CB8AC3E}">
        <p14:creationId xmlns:p14="http://schemas.microsoft.com/office/powerpoint/2010/main" val="1012987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2807036"/>
            <a:ext cx="8352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Hugo </a:t>
            </a:r>
            <a:r>
              <a:rPr lang="fr-FR" sz="4400" dirty="0">
                <a:solidFill>
                  <a:srgbClr val="FF0000"/>
                </a:solidFill>
              </a:rPr>
              <a:t>joue</a:t>
            </a:r>
            <a:r>
              <a:rPr lang="fr-FR" sz="4400" dirty="0"/>
              <a:t> avec son ballon de foot.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FC6297C-4E64-487B-93CD-20689C2DC7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576477"/>
            <a:ext cx="863167" cy="122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783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2807036"/>
            <a:ext cx="8352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Hugo </a:t>
            </a:r>
            <a:r>
              <a:rPr lang="fr-FR" sz="4400" dirty="0">
                <a:solidFill>
                  <a:srgbClr val="FF0000"/>
                </a:solidFill>
              </a:rPr>
              <a:t>joue</a:t>
            </a:r>
            <a:r>
              <a:rPr lang="fr-FR" sz="4400" dirty="0"/>
              <a:t> avec son ballon de foot.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928F598-519C-46A2-B1FE-69C212EF4ADC}"/>
              </a:ext>
            </a:extLst>
          </p:cNvPr>
          <p:cNvSpPr/>
          <p:nvPr/>
        </p:nvSpPr>
        <p:spPr>
          <a:xfrm>
            <a:off x="683568" y="2852936"/>
            <a:ext cx="1368152" cy="66198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F8AF2F7-A6C7-4FF6-B907-0D819CE48C8A}"/>
              </a:ext>
            </a:extLst>
          </p:cNvPr>
          <p:cNvSpPr txBox="1"/>
          <p:nvPr/>
        </p:nvSpPr>
        <p:spPr>
          <a:xfrm>
            <a:off x="863588" y="3640562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70C0"/>
                </a:solidFill>
              </a:rPr>
              <a:t>SUJET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12848D8-5519-4AC7-8B7F-C56DF5F5D252}"/>
              </a:ext>
            </a:extLst>
          </p:cNvPr>
          <p:cNvSpPr txBox="1"/>
          <p:nvPr/>
        </p:nvSpPr>
        <p:spPr>
          <a:xfrm>
            <a:off x="2068157" y="3662390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</a:rPr>
              <a:t>VERBE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893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2807036"/>
            <a:ext cx="83529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Tous les midis, nous mangeons à la cantine.</a:t>
            </a:r>
          </a:p>
        </p:txBody>
      </p:sp>
    </p:spTree>
    <p:extLst>
      <p:ext uri="{BB962C8B-B14F-4D97-AF65-F5344CB8AC3E}">
        <p14:creationId xmlns:p14="http://schemas.microsoft.com/office/powerpoint/2010/main" val="2858238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2807036"/>
            <a:ext cx="83529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Tous les midis, nous </a:t>
            </a:r>
            <a:r>
              <a:rPr lang="fr-FR" sz="4400" dirty="0">
                <a:solidFill>
                  <a:srgbClr val="FF0000"/>
                </a:solidFill>
              </a:rPr>
              <a:t>mangeons</a:t>
            </a:r>
            <a:r>
              <a:rPr lang="fr-FR" sz="4400" dirty="0"/>
              <a:t> à la cantine.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D1D335B-FF88-44FF-8CE8-E0272ADC40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643248"/>
            <a:ext cx="863167" cy="122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869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2807036"/>
            <a:ext cx="83529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Tous les midis, nous </a:t>
            </a:r>
            <a:r>
              <a:rPr lang="fr-FR" sz="4400" dirty="0">
                <a:solidFill>
                  <a:srgbClr val="FF0000"/>
                </a:solidFill>
              </a:rPr>
              <a:t>mangeons</a:t>
            </a:r>
            <a:r>
              <a:rPr lang="fr-FR" sz="4400" dirty="0"/>
              <a:t> à la cantine.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E2A5883-2F30-4252-8416-DD88EED7BFD0}"/>
              </a:ext>
            </a:extLst>
          </p:cNvPr>
          <p:cNvSpPr/>
          <p:nvPr/>
        </p:nvSpPr>
        <p:spPr>
          <a:xfrm>
            <a:off x="3635896" y="2972391"/>
            <a:ext cx="1368152" cy="66198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B64C6D2-938F-4090-B5A4-F29DEDD68100}"/>
              </a:ext>
            </a:extLst>
          </p:cNvPr>
          <p:cNvSpPr txBox="1"/>
          <p:nvPr/>
        </p:nvSpPr>
        <p:spPr>
          <a:xfrm>
            <a:off x="3815916" y="3760017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70C0"/>
                </a:solidFill>
              </a:rPr>
              <a:t>SUJET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BACE93C-F8DD-4EEB-AD7E-A2C4E6912D7F}"/>
              </a:ext>
            </a:extLst>
          </p:cNvPr>
          <p:cNvSpPr txBox="1"/>
          <p:nvPr/>
        </p:nvSpPr>
        <p:spPr>
          <a:xfrm>
            <a:off x="5508104" y="3760017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</a:rPr>
              <a:t>VERBE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7842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TM02900743[[fn=Organique]]</Template>
  <TotalTime>43</TotalTime>
  <Words>119</Words>
  <Application>Microsoft Office PowerPoint</Application>
  <PresentationFormat>Affichage à l'écran (4:3)</PresentationFormat>
  <Paragraphs>20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5" baseType="lpstr">
      <vt:lpstr>Arial</vt:lpstr>
      <vt:lpstr>Garamond</vt:lpstr>
      <vt:lpstr>Organique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Trouve le verbe</dc:title>
  <dc:creator>MHF</dc:creator>
  <cp:revision>10</cp:revision>
  <dcterms:created xsi:type="dcterms:W3CDTF">2019-08-28T16:32:51Z</dcterms:created>
  <dcterms:modified xsi:type="dcterms:W3CDTF">2021-07-17T12:37:03Z</dcterms:modified>
</cp:coreProperties>
</file>